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6" r:id="rId7"/>
    <p:sldId id="263" r:id="rId8"/>
    <p:sldId id="265" r:id="rId9"/>
    <p:sldId id="264" r:id="rId10"/>
    <p:sldId id="272" r:id="rId11"/>
    <p:sldId id="275" r:id="rId12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华文隶书" panose="02010800040101010101" pitchFamily="2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华文行楷" panose="0201080004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0DB"/>
    <a:srgbClr val="AF5558"/>
    <a:srgbClr val="EBA09E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59" y="7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0E77-BEAC-4C9D-A744-ECB27BC4F8AC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EC9C7-1CA5-4F0A-A098-4F97ADAB24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5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2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4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4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4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7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44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0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4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7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27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EC9C7-1CA5-4F0A-A098-4F97ADAB24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8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44F4-8239-4FBA-BAF8-1D7BA70E9511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B9C-3929-4105-9A36-5366D33C22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3.emf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.jpeg"/><Relationship Id="rId33" Type="http://schemas.openxmlformats.org/officeDocument/2006/relationships/hyperlink" Target="&#21807;&#21697;&#20250;&#20027;&#39029;&#38754;.html" TargetMode="Externa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6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notesSlide" Target="../notesSlides/notesSlide1.xml"/><Relationship Id="rId32" Type="http://schemas.microsoft.com/office/2007/relationships/hdphoto" Target="../media/hdphoto1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.em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4.emf"/><Relationship Id="rId30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5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A_淘宝店chenying0907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grayscl/>
          </a:blip>
          <a:srcRect l="10634" b="29966"/>
          <a:stretch>
            <a:fillRect/>
          </a:stretch>
        </p:blipFill>
        <p:spPr>
          <a:xfrm rot="9709526" flipH="1">
            <a:off x="-1065917" y="-450396"/>
            <a:ext cx="5820008" cy="5903817"/>
          </a:xfrm>
          <a:custGeom>
            <a:avLst/>
            <a:gdLst>
              <a:gd name="connsiteX0" fmla="*/ 1938173 w 5820008"/>
              <a:gd name="connsiteY0" fmla="*/ 5903817 h 5903817"/>
              <a:gd name="connsiteX1" fmla="*/ 5820008 w 5820008"/>
              <a:gd name="connsiteY1" fmla="*/ 4629444 h 5903817"/>
              <a:gd name="connsiteX2" fmla="*/ 5820008 w 5820008"/>
              <a:gd name="connsiteY2" fmla="*/ 0 h 5903817"/>
              <a:gd name="connsiteX3" fmla="*/ 0 w 5820008"/>
              <a:gd name="connsiteY3" fmla="*/ 0 h 590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0008" h="5903817">
                <a:moveTo>
                  <a:pt x="1938173" y="5903817"/>
                </a:moveTo>
                <a:lnTo>
                  <a:pt x="5820008" y="4629444"/>
                </a:lnTo>
                <a:lnTo>
                  <a:pt x="5820008" y="0"/>
                </a:lnTo>
                <a:lnTo>
                  <a:pt x="0" y="0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PA_淘宝店chenying0907 596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 flipH="1" flipV="1">
            <a:off x="10031223" y="11010"/>
            <a:ext cx="2160777" cy="2796943"/>
          </a:xfrm>
          <a:prstGeom prst="rect">
            <a:avLst/>
          </a:prstGeom>
        </p:spPr>
      </p:pic>
      <p:pic>
        <p:nvPicPr>
          <p:cNvPr id="5964" name="PA_淘宝店chenying0907 59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PA_淘宝店chenying0907 59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-10143" y="2272402"/>
            <a:ext cx="4494660" cy="4609263"/>
          </a:xfrm>
          <a:prstGeom prst="rect">
            <a:avLst/>
          </a:prstGeom>
        </p:spPr>
      </p:pic>
      <p:pic>
        <p:nvPicPr>
          <p:cNvPr id="5960" name="PA_淘宝店chenying0907 59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/>
          <a:stretch>
            <a:fillRect/>
          </a:stretch>
        </p:blipFill>
        <p:spPr>
          <a:xfrm flipH="1">
            <a:off x="10758659" y="1031769"/>
            <a:ext cx="1063421" cy="683444"/>
          </a:xfrm>
          <a:prstGeom prst="rect">
            <a:avLst/>
          </a:prstGeom>
        </p:spPr>
      </p:pic>
      <p:pic>
        <p:nvPicPr>
          <p:cNvPr id="5962" name="PA_淘宝店chenying0907 596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25445" y="4406724"/>
            <a:ext cx="1189129" cy="1249872"/>
          </a:xfrm>
          <a:prstGeom prst="rect">
            <a:avLst/>
          </a:prstGeom>
        </p:spPr>
      </p:pic>
      <p:sp>
        <p:nvSpPr>
          <p:cNvPr id="5969" name="PA_椭圆 5968"/>
          <p:cNvSpPr/>
          <p:nvPr>
            <p:custDataLst>
              <p:tags r:id="rId7"/>
            </p:custDataLst>
          </p:nvPr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4" name="PA_椭圆 5973"/>
          <p:cNvSpPr/>
          <p:nvPr>
            <p:custDataLst>
              <p:tags r:id="rId8"/>
            </p:custDataLst>
          </p:nvPr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5" name="PA_椭圆 5974"/>
          <p:cNvSpPr/>
          <p:nvPr>
            <p:custDataLst>
              <p:tags r:id="rId9"/>
            </p:custDataLst>
          </p:nvPr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6" name="PA_椭圆 5975"/>
          <p:cNvSpPr/>
          <p:nvPr>
            <p:custDataLst>
              <p:tags r:id="rId10"/>
            </p:custDataLst>
          </p:nvPr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7" name="PA_椭圆 5976"/>
          <p:cNvSpPr/>
          <p:nvPr>
            <p:custDataLst>
              <p:tags r:id="rId11"/>
            </p:custDataLst>
          </p:nvPr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8" name="PA_椭圆 5977"/>
          <p:cNvSpPr/>
          <p:nvPr>
            <p:custDataLst>
              <p:tags r:id="rId12"/>
            </p:custDataLst>
          </p:nvPr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9" name="PA_椭圆 5978"/>
          <p:cNvSpPr/>
          <p:nvPr>
            <p:custDataLst>
              <p:tags r:id="rId13"/>
            </p:custDataLst>
          </p:nvPr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0" name="PA_椭圆 5979"/>
          <p:cNvSpPr/>
          <p:nvPr>
            <p:custDataLst>
              <p:tags r:id="rId14"/>
            </p:custDataLst>
          </p:nvPr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1" name="PA_椭圆 5980"/>
          <p:cNvSpPr/>
          <p:nvPr>
            <p:custDataLst>
              <p:tags r:id="rId15"/>
            </p:custDataLst>
          </p:nvPr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2" name="PA_椭圆 5981"/>
          <p:cNvSpPr/>
          <p:nvPr>
            <p:custDataLst>
              <p:tags r:id="rId16"/>
            </p:custDataLst>
          </p:nvPr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3" name="PA_椭圆 5982"/>
          <p:cNvSpPr/>
          <p:nvPr>
            <p:custDataLst>
              <p:tags r:id="rId17"/>
            </p:custDataLst>
          </p:nvPr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4" name="PA_椭圆 5983"/>
          <p:cNvSpPr/>
          <p:nvPr>
            <p:custDataLst>
              <p:tags r:id="rId18"/>
            </p:custDataLst>
          </p:nvPr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5" name="PA_椭圆 5984"/>
          <p:cNvSpPr/>
          <p:nvPr>
            <p:custDataLst>
              <p:tags r:id="rId19"/>
            </p:custDataLst>
          </p:nvPr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6" name="PA_椭圆 5985"/>
          <p:cNvSpPr/>
          <p:nvPr>
            <p:custDataLst>
              <p:tags r:id="rId20"/>
            </p:custDataLst>
          </p:nvPr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90" name="PA_椭圆 5989"/>
          <p:cNvSpPr/>
          <p:nvPr>
            <p:custDataLst>
              <p:tags r:id="rId21"/>
            </p:custDataLst>
          </p:nvPr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20" name="淘宝店chenying0907 6019"/>
          <p:cNvGrpSpPr/>
          <p:nvPr/>
        </p:nvGrpSpPr>
        <p:grpSpPr>
          <a:xfrm>
            <a:off x="6134413" y="622237"/>
            <a:ext cx="2353978" cy="5209517"/>
            <a:chOff x="7210221" y="3140035"/>
            <a:chExt cx="1770665" cy="3272488"/>
          </a:xfrm>
        </p:grpSpPr>
        <p:sp>
          <p:nvSpPr>
            <p:cNvPr id="6021" name="淘宝店chenying0907 6020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22" name="淘宝店chenying0907 6021"/>
            <p:cNvSpPr/>
            <p:nvPr/>
          </p:nvSpPr>
          <p:spPr>
            <a:xfrm>
              <a:off x="7210221" y="3140035"/>
              <a:ext cx="1770664" cy="3272488"/>
            </a:xfrm>
            <a:prstGeom prst="rect">
              <a:avLst/>
            </a:prstGeom>
            <a:blipFill>
              <a:blip r:embed="rId31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18000"/>
                        </a14:imgEffect>
                        <a14:imgEffect>
                          <a14:colorTemperature colorTemp="4682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6026" name="PA_淘宝店chenying0907 602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6"/>
          <a:stretch>
            <a:fillRect/>
          </a:stretch>
        </p:blipFill>
        <p:spPr>
          <a:xfrm rot="11449014" flipH="1" flipV="1">
            <a:off x="3824513" y="1049701"/>
            <a:ext cx="2170413" cy="2809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A04311-5DC6-4F1E-8F86-9DEC1DD40887}"/>
              </a:ext>
            </a:extLst>
          </p:cNvPr>
          <p:cNvSpPr txBox="1"/>
          <p:nvPr/>
        </p:nvSpPr>
        <p:spPr>
          <a:xfrm>
            <a:off x="7746005" y="593689"/>
            <a:ext cx="800219" cy="4692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kern="3200" spc="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唯品会网页制作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1C013-FF4E-414C-B429-6BC2BCA002AF}"/>
              </a:ext>
            </a:extLst>
          </p:cNvPr>
          <p:cNvSpPr txBox="1"/>
          <p:nvPr/>
        </p:nvSpPr>
        <p:spPr>
          <a:xfrm>
            <a:off x="6949953" y="1250827"/>
            <a:ext cx="677108" cy="33785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200" dirty="0">
                <a:latin typeface="华文隶书" panose="02010800040101010101" pitchFamily="2" charset="-122"/>
                <a:ea typeface="华文隶书" panose="02010800040101010101" pitchFamily="2" charset="-122"/>
                <a:hlinkClick r:id="rId33" action="ppaction://hlinkfile"/>
              </a:rPr>
              <a:t>http://www.vip.com/</a:t>
            </a:r>
            <a:endParaRPr lang="zh-CN" altLang="en-US" sz="32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760C2C-F0CC-4F4F-9C7B-499C5B0B3AEB}"/>
              </a:ext>
            </a:extLst>
          </p:cNvPr>
          <p:cNvSpPr txBox="1"/>
          <p:nvPr/>
        </p:nvSpPr>
        <p:spPr>
          <a:xfrm>
            <a:off x="6204769" y="3796815"/>
            <a:ext cx="492443" cy="2093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Web02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孙彐梅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>
            <a:grayscl/>
            <a:lum bright="20000" contrast="-40000"/>
          </a:blip>
          <a:stretch>
            <a:fillRect/>
          </a:stretch>
        </p:blipFill>
        <p:spPr>
          <a:xfrm rot="12615590" flipV="1">
            <a:off x="-68140" y="-685018"/>
            <a:ext cx="5908430" cy="7647960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6234195" y="218437"/>
            <a:ext cx="3625342" cy="400110"/>
            <a:chOff x="6990622" y="1251722"/>
            <a:chExt cx="3625342" cy="400110"/>
          </a:xfrm>
        </p:grpSpPr>
        <p:sp>
          <p:nvSpPr>
            <p:cNvPr id="19" name="文本框 18"/>
            <p:cNvSpPr txBox="1"/>
            <p:nvPr/>
          </p:nvSpPr>
          <p:spPr>
            <a:xfrm>
              <a:off x="7364764" y="1251722"/>
              <a:ext cx="2909052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知识点总结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6990622" y="1457985"/>
              <a:ext cx="3741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0241822" y="1457985"/>
              <a:ext cx="3741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淘宝店chenying0907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1"/>
          <a:stretch>
            <a:fillRect/>
          </a:stretch>
        </p:blipFill>
        <p:spPr>
          <a:xfrm>
            <a:off x="3016025" y="794176"/>
            <a:ext cx="2416274" cy="2452524"/>
          </a:xfrm>
          <a:prstGeom prst="ellipse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淘宝店chenying0907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1" t="21918" r="33295" b="16604"/>
          <a:stretch>
            <a:fillRect/>
          </a:stretch>
        </p:blipFill>
        <p:spPr>
          <a:xfrm>
            <a:off x="1305735" y="2020438"/>
            <a:ext cx="2426992" cy="2465504"/>
          </a:xfrm>
          <a:prstGeom prst="ellipse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淘宝店chenying0907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1" b="23387"/>
          <a:stretch>
            <a:fillRect/>
          </a:stretch>
        </p:blipFill>
        <p:spPr>
          <a:xfrm>
            <a:off x="1030090" y="3846394"/>
            <a:ext cx="2461607" cy="2468116"/>
          </a:xfrm>
          <a:prstGeom prst="ellipse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8CE649-64DC-4B56-98BE-49E894CB85B8}"/>
              </a:ext>
            </a:extLst>
          </p:cNvPr>
          <p:cNvSpPr txBox="1"/>
          <p:nvPr/>
        </p:nvSpPr>
        <p:spPr>
          <a:xfrm>
            <a:off x="6135624" y="868680"/>
            <a:ext cx="5431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布局框架主要用了</a:t>
            </a:r>
            <a:r>
              <a:rPr lang="en-US" altLang="zh-CN" dirty="0"/>
              <a:t>header/</a:t>
            </a:r>
            <a:r>
              <a:rPr lang="en-US" altLang="zh-CN" dirty="0" err="1"/>
              <a:t>nav</a:t>
            </a:r>
            <a:r>
              <a:rPr lang="en-US" altLang="zh-CN" dirty="0"/>
              <a:t>/main/footer/div;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定位主要有：</a:t>
            </a:r>
            <a:r>
              <a:rPr lang="en-US" altLang="zh-CN" dirty="0"/>
              <a:t>float/position(absolute/relative/fixed)/margin/padding;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选择器的使用主要有：标签选择器、类选择器、</a:t>
            </a:r>
            <a:r>
              <a:rPr lang="en-US" altLang="zh-CN" dirty="0"/>
              <a:t>id</a:t>
            </a:r>
            <a:r>
              <a:rPr lang="zh-CN" altLang="en-US" dirty="0"/>
              <a:t>选择器、伪类选择器；</a:t>
            </a:r>
            <a:endParaRPr lang="en-US" altLang="zh-CN" dirty="0"/>
          </a:p>
          <a:p>
            <a:r>
              <a:rPr lang="en-US" altLang="zh-CN" dirty="0"/>
              <a:t>4.CSS</a:t>
            </a:r>
            <a:r>
              <a:rPr lang="zh-CN" altLang="en-US" dirty="0"/>
              <a:t>样式的使用主要有：</a:t>
            </a:r>
            <a:r>
              <a:rPr lang="en-US" altLang="zh-CN" dirty="0"/>
              <a:t>border/background/list-style/text-align/line-height/color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标签的使用主要有：无序列表</a:t>
            </a:r>
            <a:r>
              <a:rPr lang="en-US" altLang="zh-CN" dirty="0" err="1"/>
              <a:t>ul</a:t>
            </a:r>
            <a:r>
              <a:rPr lang="zh-CN" altLang="en-US" dirty="0"/>
              <a:t>、超链接</a:t>
            </a:r>
            <a:r>
              <a:rPr lang="en-US" altLang="zh-CN" dirty="0"/>
              <a:t>a</a:t>
            </a:r>
            <a:r>
              <a:rPr lang="zh-CN" altLang="en-US" dirty="0"/>
              <a:t>、图片</a:t>
            </a:r>
            <a:r>
              <a:rPr lang="en-US" altLang="zh-CN" dirty="0" err="1"/>
              <a:t>img</a:t>
            </a:r>
            <a:r>
              <a:rPr lang="zh-CN" altLang="en-US"/>
              <a:t>、段落</a:t>
            </a:r>
            <a:r>
              <a:rPr lang="zh-CN" altLang="en-US" dirty="0"/>
              <a:t>标签</a:t>
            </a:r>
            <a:r>
              <a:rPr lang="en-US" altLang="zh-CN" dirty="0"/>
              <a:t>p</a:t>
            </a:r>
            <a:r>
              <a:rPr lang="zh-CN" altLang="en-US" dirty="0"/>
              <a:t>、行内标签</a:t>
            </a:r>
            <a:r>
              <a:rPr lang="en-US" altLang="zh-CN" dirty="0"/>
              <a:t>span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动画效果使用了</a:t>
            </a:r>
            <a:r>
              <a:rPr lang="en-US" altLang="zh-CN" dirty="0"/>
              <a:t>.transform</a:t>
            </a:r>
            <a:r>
              <a:rPr lang="zh-CN" altLang="en-US" dirty="0"/>
              <a:t>、</a:t>
            </a:r>
            <a:r>
              <a:rPr lang="en-US" altLang="zh-CN" dirty="0"/>
              <a:t>transition/animation/@keyframes ;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淘宝店chenying0907 66"/>
          <p:cNvPicPr>
            <a:picLocks noChangeAspect="1"/>
          </p:cNvPicPr>
          <p:nvPr/>
        </p:nvPicPr>
        <p:blipFill>
          <a:blip r:embed="rId3">
            <a:grayscl/>
          </a:blip>
          <a:srcRect l="12765" b="22482"/>
          <a:stretch>
            <a:fillRect/>
          </a:stretch>
        </p:blipFill>
        <p:spPr>
          <a:xfrm rot="420837" flipH="1">
            <a:off x="6845658" y="694644"/>
            <a:ext cx="5681227" cy="6534677"/>
          </a:xfrm>
          <a:custGeom>
            <a:avLst/>
            <a:gdLst>
              <a:gd name="connsiteX0" fmla="*/ 5681227 w 5681227"/>
              <a:gd name="connsiteY0" fmla="*/ 0 h 6534677"/>
              <a:gd name="connsiteX1" fmla="*/ 717977 w 5681227"/>
              <a:gd name="connsiteY1" fmla="*/ 0 h 6534677"/>
              <a:gd name="connsiteX2" fmla="*/ 0 w 5681227"/>
              <a:gd name="connsiteY2" fmla="*/ 5835706 h 6534677"/>
              <a:gd name="connsiteX3" fmla="*/ 5681226 w 5681227"/>
              <a:gd name="connsiteY3" fmla="*/ 6534677 h 653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1227" h="6534677">
                <a:moveTo>
                  <a:pt x="5681227" y="0"/>
                </a:moveTo>
                <a:lnTo>
                  <a:pt x="717977" y="0"/>
                </a:lnTo>
                <a:lnTo>
                  <a:pt x="0" y="5835706"/>
                </a:lnTo>
                <a:lnTo>
                  <a:pt x="5681226" y="6534677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963" name="淘宝店chenying0907 5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52171" flipV="1">
            <a:off x="9064337" y="2863970"/>
            <a:ext cx="3160188" cy="4090596"/>
          </a:xfrm>
          <a:prstGeom prst="rect">
            <a:avLst/>
          </a:prstGeom>
        </p:spPr>
      </p:pic>
      <p:pic>
        <p:nvPicPr>
          <p:cNvPr id="5964" name="淘宝店chenying0907 59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9923"/>
            <a:ext cx="208048" cy="869944"/>
          </a:xfrm>
          <a:prstGeom prst="rect">
            <a:avLst/>
          </a:prstGeom>
        </p:spPr>
      </p:pic>
      <p:pic>
        <p:nvPicPr>
          <p:cNvPr id="5965" name="淘宝店chenying0907 59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19" y="-45407"/>
            <a:ext cx="3561721" cy="3652536"/>
          </a:xfrm>
          <a:prstGeom prst="rect">
            <a:avLst/>
          </a:prstGeom>
        </p:spPr>
      </p:pic>
      <p:sp>
        <p:nvSpPr>
          <p:cNvPr id="5968" name="椭圆 5967"/>
          <p:cNvSpPr/>
          <p:nvPr/>
        </p:nvSpPr>
        <p:spPr>
          <a:xfrm>
            <a:off x="7939144" y="2345167"/>
            <a:ext cx="311971" cy="268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69" name="椭圆 5968"/>
          <p:cNvSpPr/>
          <p:nvPr/>
        </p:nvSpPr>
        <p:spPr>
          <a:xfrm>
            <a:off x="9348351" y="2360671"/>
            <a:ext cx="225374" cy="178133"/>
          </a:xfrm>
          <a:custGeom>
            <a:avLst/>
            <a:gdLst>
              <a:gd name="connsiteX0" fmla="*/ 0 w 225329"/>
              <a:gd name="connsiteY0" fmla="*/ 67551 h 135102"/>
              <a:gd name="connsiteX1" fmla="*/ 112665 w 225329"/>
              <a:gd name="connsiteY1" fmla="*/ 0 h 135102"/>
              <a:gd name="connsiteX2" fmla="*/ 225330 w 225329"/>
              <a:gd name="connsiteY2" fmla="*/ 67551 h 135102"/>
              <a:gd name="connsiteX3" fmla="*/ 112665 w 225329"/>
              <a:gd name="connsiteY3" fmla="*/ 135102 h 135102"/>
              <a:gd name="connsiteX4" fmla="*/ 0 w 225329"/>
              <a:gd name="connsiteY4" fmla="*/ 67551 h 135102"/>
              <a:gd name="connsiteX0-1" fmla="*/ 44 w 225374"/>
              <a:gd name="connsiteY0-2" fmla="*/ 110582 h 178133"/>
              <a:gd name="connsiteX1-3" fmla="*/ 123466 w 225374"/>
              <a:gd name="connsiteY1-4" fmla="*/ 0 h 178133"/>
              <a:gd name="connsiteX2-5" fmla="*/ 225374 w 225374"/>
              <a:gd name="connsiteY2-6" fmla="*/ 110582 h 178133"/>
              <a:gd name="connsiteX3-7" fmla="*/ 112709 w 225374"/>
              <a:gd name="connsiteY3-8" fmla="*/ 178133 h 178133"/>
              <a:gd name="connsiteX4-9" fmla="*/ 44 w 225374"/>
              <a:gd name="connsiteY4-10" fmla="*/ 110582 h 178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74" h="178133">
                <a:moveTo>
                  <a:pt x="44" y="110582"/>
                </a:moveTo>
                <a:cubicBezTo>
                  <a:pt x="1837" y="80893"/>
                  <a:pt x="61243" y="0"/>
                  <a:pt x="123466" y="0"/>
                </a:cubicBezTo>
                <a:cubicBezTo>
                  <a:pt x="185689" y="0"/>
                  <a:pt x="225374" y="73275"/>
                  <a:pt x="225374" y="110582"/>
                </a:cubicBezTo>
                <a:cubicBezTo>
                  <a:pt x="225374" y="147889"/>
                  <a:pt x="174932" y="178133"/>
                  <a:pt x="112709" y="178133"/>
                </a:cubicBezTo>
                <a:cubicBezTo>
                  <a:pt x="50486" y="178133"/>
                  <a:pt x="-1749" y="140271"/>
                  <a:pt x="44" y="110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0" name="椭圆 5969"/>
          <p:cNvSpPr/>
          <p:nvPr/>
        </p:nvSpPr>
        <p:spPr>
          <a:xfrm>
            <a:off x="7551867" y="3318141"/>
            <a:ext cx="64547" cy="159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1" name="椭圆 5970"/>
          <p:cNvSpPr/>
          <p:nvPr/>
        </p:nvSpPr>
        <p:spPr>
          <a:xfrm>
            <a:off x="9660367" y="496303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2" name="椭圆 5971"/>
          <p:cNvSpPr/>
          <p:nvPr/>
        </p:nvSpPr>
        <p:spPr>
          <a:xfrm>
            <a:off x="5475642" y="4832781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3" name="椭圆 5972"/>
          <p:cNvSpPr/>
          <p:nvPr/>
        </p:nvSpPr>
        <p:spPr>
          <a:xfrm>
            <a:off x="5787614" y="228321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4" name="椭圆 5973"/>
          <p:cNvSpPr/>
          <p:nvPr/>
        </p:nvSpPr>
        <p:spPr>
          <a:xfrm>
            <a:off x="8498541" y="1521576"/>
            <a:ext cx="112269" cy="193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5" name="椭圆 5974"/>
          <p:cNvSpPr/>
          <p:nvPr/>
        </p:nvSpPr>
        <p:spPr>
          <a:xfrm>
            <a:off x="8810513" y="374625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6" name="椭圆 5975"/>
          <p:cNvSpPr/>
          <p:nvPr/>
        </p:nvSpPr>
        <p:spPr>
          <a:xfrm>
            <a:off x="11360075" y="484353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7" name="椭圆 5976"/>
          <p:cNvSpPr/>
          <p:nvPr/>
        </p:nvSpPr>
        <p:spPr>
          <a:xfrm>
            <a:off x="9821732" y="6026879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8" name="椭圆 5977"/>
          <p:cNvSpPr/>
          <p:nvPr/>
        </p:nvSpPr>
        <p:spPr>
          <a:xfrm>
            <a:off x="10143465" y="3476354"/>
            <a:ext cx="151606" cy="144329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1148 w 165968"/>
              <a:gd name="connsiteY0-2" fmla="*/ 60242 h 141999"/>
              <a:gd name="connsiteX1-3" fmla="*/ 81831 w 165968"/>
              <a:gd name="connsiteY1-4" fmla="*/ 0 h 141999"/>
              <a:gd name="connsiteX2-5" fmla="*/ 162514 w 165968"/>
              <a:gd name="connsiteY2-6" fmla="*/ 60242 h 141999"/>
              <a:gd name="connsiteX3-7" fmla="*/ 135619 w 165968"/>
              <a:gd name="connsiteY3-8" fmla="*/ 141999 h 141999"/>
              <a:gd name="connsiteX4-9" fmla="*/ 1148 w 165968"/>
              <a:gd name="connsiteY4-10" fmla="*/ 60242 h 141999"/>
              <a:gd name="connsiteX0-11" fmla="*/ 997 w 151606"/>
              <a:gd name="connsiteY0-12" fmla="*/ 104235 h 144329"/>
              <a:gd name="connsiteX1-13" fmla="*/ 70923 w 151606"/>
              <a:gd name="connsiteY1-14" fmla="*/ 963 h 144329"/>
              <a:gd name="connsiteX2-15" fmla="*/ 151606 w 151606"/>
              <a:gd name="connsiteY2-16" fmla="*/ 61205 h 144329"/>
              <a:gd name="connsiteX3-17" fmla="*/ 124711 w 151606"/>
              <a:gd name="connsiteY3-18" fmla="*/ 142962 h 144329"/>
              <a:gd name="connsiteX4-19" fmla="*/ 997 w 151606"/>
              <a:gd name="connsiteY4-20" fmla="*/ 104235 h 14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1606" h="144329">
                <a:moveTo>
                  <a:pt x="997" y="104235"/>
                </a:moveTo>
                <a:cubicBezTo>
                  <a:pt x="-7968" y="80569"/>
                  <a:pt x="45822" y="8135"/>
                  <a:pt x="70923" y="963"/>
                </a:cubicBezTo>
                <a:cubicBezTo>
                  <a:pt x="96024" y="-6209"/>
                  <a:pt x="151606" y="27934"/>
                  <a:pt x="151606" y="61205"/>
                </a:cubicBezTo>
                <a:cubicBezTo>
                  <a:pt x="151606" y="94476"/>
                  <a:pt x="149812" y="135790"/>
                  <a:pt x="124711" y="142962"/>
                </a:cubicBezTo>
                <a:cubicBezTo>
                  <a:pt x="99610" y="150134"/>
                  <a:pt x="9962" y="127901"/>
                  <a:pt x="997" y="104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79" name="椭圆 5978"/>
          <p:cNvSpPr/>
          <p:nvPr/>
        </p:nvSpPr>
        <p:spPr>
          <a:xfrm>
            <a:off x="5066852" y="192821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0" name="椭圆 5979"/>
          <p:cNvSpPr/>
          <p:nvPr/>
        </p:nvSpPr>
        <p:spPr>
          <a:xfrm>
            <a:off x="3528509" y="3111557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1" name="椭圆 5980"/>
          <p:cNvSpPr/>
          <p:nvPr/>
        </p:nvSpPr>
        <p:spPr>
          <a:xfrm>
            <a:off x="3840481" y="56199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2" name="椭圆 5981"/>
          <p:cNvSpPr/>
          <p:nvPr/>
        </p:nvSpPr>
        <p:spPr>
          <a:xfrm>
            <a:off x="2646381" y="276731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3" name="椭圆 5982"/>
          <p:cNvSpPr/>
          <p:nvPr/>
        </p:nvSpPr>
        <p:spPr>
          <a:xfrm>
            <a:off x="1108038" y="3950654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4" name="椭圆 5983"/>
          <p:cNvSpPr/>
          <p:nvPr/>
        </p:nvSpPr>
        <p:spPr>
          <a:xfrm>
            <a:off x="1420010" y="1401092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5" name="椭圆 5984"/>
          <p:cNvSpPr/>
          <p:nvPr/>
        </p:nvSpPr>
        <p:spPr>
          <a:xfrm>
            <a:off x="7863840" y="541369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6" name="椭圆 5985"/>
          <p:cNvSpPr/>
          <p:nvPr/>
        </p:nvSpPr>
        <p:spPr>
          <a:xfrm>
            <a:off x="6325497" y="6597035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7" name="椭圆 5986"/>
          <p:cNvSpPr/>
          <p:nvPr/>
        </p:nvSpPr>
        <p:spPr>
          <a:xfrm>
            <a:off x="6637469" y="4047473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8" name="椭圆 5987"/>
          <p:cNvSpPr/>
          <p:nvPr/>
        </p:nvSpPr>
        <p:spPr>
          <a:xfrm>
            <a:off x="6992470" y="197124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89" name="椭圆 5988"/>
          <p:cNvSpPr/>
          <p:nvPr/>
        </p:nvSpPr>
        <p:spPr>
          <a:xfrm>
            <a:off x="5454082" y="3154521"/>
            <a:ext cx="182926" cy="163620"/>
          </a:xfrm>
          <a:custGeom>
            <a:avLst/>
            <a:gdLst>
              <a:gd name="connsiteX0" fmla="*/ 0 w 161365"/>
              <a:gd name="connsiteY0" fmla="*/ 60242 h 120484"/>
              <a:gd name="connsiteX1" fmla="*/ 80683 w 161365"/>
              <a:gd name="connsiteY1" fmla="*/ 0 h 120484"/>
              <a:gd name="connsiteX2" fmla="*/ 161366 w 161365"/>
              <a:gd name="connsiteY2" fmla="*/ 60242 h 120484"/>
              <a:gd name="connsiteX3" fmla="*/ 80683 w 161365"/>
              <a:gd name="connsiteY3" fmla="*/ 120484 h 120484"/>
              <a:gd name="connsiteX4" fmla="*/ 0 w 161365"/>
              <a:gd name="connsiteY4" fmla="*/ 60242 h 120484"/>
              <a:gd name="connsiteX0-1" fmla="*/ 0 w 182881"/>
              <a:gd name="connsiteY0-2" fmla="*/ 60321 h 120685"/>
              <a:gd name="connsiteX1-3" fmla="*/ 80683 w 182881"/>
              <a:gd name="connsiteY1-4" fmla="*/ 79 h 120685"/>
              <a:gd name="connsiteX2-5" fmla="*/ 182881 w 182881"/>
              <a:gd name="connsiteY2-6" fmla="*/ 71079 h 120685"/>
              <a:gd name="connsiteX3-7" fmla="*/ 80683 w 182881"/>
              <a:gd name="connsiteY3-8" fmla="*/ 120563 h 120685"/>
              <a:gd name="connsiteX4-9" fmla="*/ 0 w 182881"/>
              <a:gd name="connsiteY4-10" fmla="*/ 60321 h 120685"/>
              <a:gd name="connsiteX0-11" fmla="*/ 45 w 182926"/>
              <a:gd name="connsiteY0-12" fmla="*/ 60309 h 163620"/>
              <a:gd name="connsiteX1-13" fmla="*/ 80728 w 182926"/>
              <a:gd name="connsiteY1-14" fmla="*/ 67 h 163620"/>
              <a:gd name="connsiteX2-15" fmla="*/ 182926 w 182926"/>
              <a:gd name="connsiteY2-16" fmla="*/ 71067 h 163620"/>
              <a:gd name="connsiteX3-17" fmla="*/ 91485 w 182926"/>
              <a:gd name="connsiteY3-18" fmla="*/ 163582 h 163620"/>
              <a:gd name="connsiteX4-19" fmla="*/ 45 w 182926"/>
              <a:gd name="connsiteY4-20" fmla="*/ 60309 h 1636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926" h="163620">
                <a:moveTo>
                  <a:pt x="45" y="60309"/>
                </a:moveTo>
                <a:cubicBezTo>
                  <a:pt x="-1748" y="33057"/>
                  <a:pt x="50248" y="-1726"/>
                  <a:pt x="80728" y="67"/>
                </a:cubicBezTo>
                <a:cubicBezTo>
                  <a:pt x="111208" y="1860"/>
                  <a:pt x="182926" y="37796"/>
                  <a:pt x="182926" y="71067"/>
                </a:cubicBezTo>
                <a:cubicBezTo>
                  <a:pt x="182926" y="104338"/>
                  <a:pt x="121965" y="165375"/>
                  <a:pt x="91485" y="163582"/>
                </a:cubicBezTo>
                <a:cubicBezTo>
                  <a:pt x="61005" y="161789"/>
                  <a:pt x="1838" y="87562"/>
                  <a:pt x="45" y="60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90" name="椭圆 5989"/>
          <p:cNvSpPr/>
          <p:nvPr/>
        </p:nvSpPr>
        <p:spPr>
          <a:xfrm>
            <a:off x="5766099" y="605026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06" name="椭圆 6005"/>
          <p:cNvSpPr/>
          <p:nvPr/>
        </p:nvSpPr>
        <p:spPr>
          <a:xfrm>
            <a:off x="6992470" y="4081400"/>
            <a:ext cx="161365" cy="120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026" name="淘宝店chenying0907 6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 flipH="1" flipV="1">
            <a:off x="1902745" y="2792058"/>
            <a:ext cx="1719909" cy="2226277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2646381" y="1885025"/>
            <a:ext cx="7413367" cy="3349809"/>
            <a:chOff x="2756314" y="1948458"/>
            <a:chExt cx="7413367" cy="3349809"/>
          </a:xfrm>
        </p:grpSpPr>
        <p:grpSp>
          <p:nvGrpSpPr>
            <p:cNvPr id="6020" name="淘宝店chenying0907 6019"/>
            <p:cNvGrpSpPr/>
            <p:nvPr/>
          </p:nvGrpSpPr>
          <p:grpSpPr>
            <a:xfrm rot="16200000">
              <a:off x="4788093" y="-83321"/>
              <a:ext cx="3349809" cy="7413367"/>
              <a:chOff x="7210222" y="3140035"/>
              <a:chExt cx="1770664" cy="3272488"/>
            </a:xfrm>
          </p:grpSpPr>
          <p:sp>
            <p:nvSpPr>
              <p:cNvPr id="6021" name="淘宝店chenying0907 6020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22" name="淘宝店chenying0907 6021"/>
              <p:cNvSpPr/>
              <p:nvPr/>
            </p:nvSpPr>
            <p:spPr>
              <a:xfrm>
                <a:off x="7210222" y="3140035"/>
                <a:ext cx="1770664" cy="3272488"/>
              </a:xfrm>
              <a:prstGeom prst="rect">
                <a:avLst/>
              </a:prstGeom>
              <a:blipFill>
                <a:blip r:embed="rId6">
                  <a:alphaModFix amt="26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8000"/>
                          </a14:imgEffect>
                          <a14:imgEffect>
                            <a14:colorTemperature colorTemp="4682"/>
                          </a14:imgEffect>
                          <a14:imgEffect>
                            <a14:saturation sat="28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012" name="淘宝店chenying0907 6011"/>
            <p:cNvGrpSpPr/>
            <p:nvPr/>
          </p:nvGrpSpPr>
          <p:grpSpPr>
            <a:xfrm>
              <a:off x="3134359" y="2827554"/>
              <a:ext cx="1520414" cy="1520414"/>
              <a:chOff x="6289903" y="1763607"/>
              <a:chExt cx="1520414" cy="1520414"/>
            </a:xfrm>
          </p:grpSpPr>
          <p:sp>
            <p:nvSpPr>
              <p:cNvPr id="5992" name="淘宝店chenying0907 5991"/>
              <p:cNvSpPr/>
              <p:nvPr/>
            </p:nvSpPr>
            <p:spPr>
              <a:xfrm>
                <a:off x="6289903" y="1763607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5994" name="直接连接符 5993"/>
              <p:cNvCxnSpPr/>
              <p:nvPr/>
            </p:nvCxnSpPr>
            <p:spPr>
              <a:xfrm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5" name="直接连接符 5994"/>
              <p:cNvCxnSpPr/>
              <p:nvPr/>
            </p:nvCxnSpPr>
            <p:spPr>
              <a:xfrm flipH="1">
                <a:off x="6289903" y="1763607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9" name="直接连接符 5998"/>
              <p:cNvCxnSpPr>
                <a:stCxn id="5992" idx="3"/>
                <a:endCxn id="5992" idx="1"/>
              </p:cNvCxnSpPr>
              <p:nvPr/>
            </p:nvCxnSpPr>
            <p:spPr>
              <a:xfrm flipH="1">
                <a:off x="6289903" y="2523814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2" name="直接连接符 6001"/>
              <p:cNvCxnSpPr>
                <a:stCxn id="5992" idx="0"/>
                <a:endCxn id="5992" idx="2"/>
              </p:cNvCxnSpPr>
              <p:nvPr/>
            </p:nvCxnSpPr>
            <p:spPr>
              <a:xfrm>
                <a:off x="7050110" y="1763607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13" name="淘宝店chenying0907 6012"/>
            <p:cNvGrpSpPr/>
            <p:nvPr/>
          </p:nvGrpSpPr>
          <p:grpSpPr>
            <a:xfrm>
              <a:off x="4770967" y="2827554"/>
              <a:ext cx="1520414" cy="1520414"/>
              <a:chOff x="6289903" y="3511246"/>
              <a:chExt cx="1520414" cy="1520414"/>
            </a:xfrm>
          </p:grpSpPr>
          <p:sp>
            <p:nvSpPr>
              <p:cNvPr id="6007" name="淘宝店chenying0907 6006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6008" name="直接连接符 6007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09" name="直接连接符 6008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0" name="直接连接符 6009"/>
              <p:cNvCxnSpPr>
                <a:stCxn id="6007" idx="3"/>
                <a:endCxn id="6007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1" name="直接连接符 6010"/>
              <p:cNvCxnSpPr>
                <a:stCxn id="6007" idx="0"/>
                <a:endCxn id="6007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9" name="淘宝店chenying0907 68"/>
            <p:cNvGrpSpPr/>
            <p:nvPr/>
          </p:nvGrpSpPr>
          <p:grpSpPr>
            <a:xfrm>
              <a:off x="6430433" y="2827554"/>
              <a:ext cx="1520414" cy="1520414"/>
              <a:chOff x="6289903" y="3511246"/>
              <a:chExt cx="1520414" cy="1520414"/>
            </a:xfrm>
          </p:grpSpPr>
          <p:sp>
            <p:nvSpPr>
              <p:cNvPr id="70" name="淘宝店chenying0907 69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0" idx="3"/>
                <a:endCxn id="70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70" idx="0"/>
                <a:endCxn id="70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淘宝店chenying0907 74"/>
            <p:cNvGrpSpPr/>
            <p:nvPr/>
          </p:nvGrpSpPr>
          <p:grpSpPr>
            <a:xfrm>
              <a:off x="8101188" y="2827554"/>
              <a:ext cx="1520414" cy="1520414"/>
              <a:chOff x="6289903" y="3511246"/>
              <a:chExt cx="1520414" cy="1520414"/>
            </a:xfrm>
          </p:grpSpPr>
          <p:sp>
            <p:nvSpPr>
              <p:cNvPr id="76" name="淘宝店chenying0907 75"/>
              <p:cNvSpPr/>
              <p:nvPr/>
            </p:nvSpPr>
            <p:spPr>
              <a:xfrm>
                <a:off x="6289903" y="3511246"/>
                <a:ext cx="1520414" cy="152041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289903" y="3511246"/>
                <a:ext cx="1520414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6" idx="3"/>
                <a:endCxn id="76" idx="1"/>
              </p:cNvCxnSpPr>
              <p:nvPr/>
            </p:nvCxnSpPr>
            <p:spPr>
              <a:xfrm flipH="1">
                <a:off x="6289903" y="4271453"/>
                <a:ext cx="152041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6" idx="0"/>
                <a:endCxn id="76" idx="2"/>
              </p:cNvCxnSpPr>
              <p:nvPr/>
            </p:nvCxnSpPr>
            <p:spPr>
              <a:xfrm>
                <a:off x="7050110" y="3511246"/>
                <a:ext cx="0" cy="152041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6015" name="文本框 6014"/>
          <p:cNvSpPr txBox="1"/>
          <p:nvPr/>
        </p:nvSpPr>
        <p:spPr>
          <a:xfrm>
            <a:off x="63847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cs typeface="+mn-ea"/>
                <a:sym typeface="+mn-lt"/>
              </a:rPr>
              <a:t>观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010328" y="2942264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cs typeface="+mn-ea"/>
                <a:sym typeface="+mn-lt"/>
              </a:rPr>
              <a:t>赏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4606154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cs typeface="+mn-ea"/>
                <a:sym typeface="+mn-lt"/>
              </a:rPr>
              <a:t>谢</a:t>
            </a:r>
          </a:p>
        </p:txBody>
      </p:sp>
      <p:grpSp>
        <p:nvGrpSpPr>
          <p:cNvPr id="4" name="淘宝店chenying0907 3"/>
          <p:cNvGrpSpPr/>
          <p:nvPr/>
        </p:nvGrpSpPr>
        <p:grpSpPr>
          <a:xfrm>
            <a:off x="7110468" y="4614231"/>
            <a:ext cx="2814883" cy="338554"/>
            <a:chOff x="7110468" y="4614231"/>
            <a:chExt cx="2814883" cy="338554"/>
          </a:xfrm>
        </p:grpSpPr>
        <p:sp>
          <p:nvSpPr>
            <p:cNvPr id="6016" name="文本框 6015"/>
            <p:cNvSpPr txBox="1"/>
            <p:nvPr/>
          </p:nvSpPr>
          <p:spPr>
            <a:xfrm>
              <a:off x="7110468" y="4614231"/>
              <a:ext cx="2814883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blue        </a:t>
              </a:r>
              <a:r>
                <a:rPr lang="en-US" altLang="zh-CN" sz="1600" dirty="0">
                  <a:solidFill>
                    <a:srgbClr val="AF5558"/>
                  </a:solidFill>
                  <a:cs typeface="+mn-ea"/>
                  <a:sym typeface="+mn-lt"/>
                </a:rPr>
                <a:t>www.58pic.com</a:t>
              </a:r>
              <a:endParaRPr lang="zh-CN" altLang="en-US" sz="1600" dirty="0">
                <a:solidFill>
                  <a:srgbClr val="AF5558"/>
                </a:solidFill>
                <a:cs typeface="+mn-ea"/>
                <a:sym typeface="+mn-lt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 flipH="1">
              <a:off x="7670949" y="4798899"/>
              <a:ext cx="4189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14" name="文本框 6013"/>
          <p:cNvSpPr txBox="1"/>
          <p:nvPr/>
        </p:nvSpPr>
        <p:spPr>
          <a:xfrm>
            <a:off x="2963813" y="2892568"/>
            <a:ext cx="1661993" cy="1520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cs typeface="+mn-ea"/>
                <a:sym typeface="+mn-lt"/>
              </a:rPr>
              <a:t>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6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6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5" grpId="0"/>
      <p:bldP spid="81" grpId="0"/>
      <p:bldP spid="82" grpId="0"/>
      <p:bldP spid="60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68" y="914718"/>
            <a:ext cx="208048" cy="869944"/>
          </a:xfrm>
          <a:prstGeom prst="rect">
            <a:avLst/>
          </a:prstGeom>
        </p:spPr>
      </p:pic>
      <p:grpSp>
        <p:nvGrpSpPr>
          <p:cNvPr id="6" name="淘宝店chenying0907 5"/>
          <p:cNvGrpSpPr/>
          <p:nvPr/>
        </p:nvGrpSpPr>
        <p:grpSpPr>
          <a:xfrm>
            <a:off x="4778883" y="584777"/>
            <a:ext cx="1164716" cy="1164716"/>
            <a:chOff x="6289903" y="1763607"/>
            <a:chExt cx="1520414" cy="1520414"/>
          </a:xfrm>
        </p:grpSpPr>
        <p:sp>
          <p:nvSpPr>
            <p:cNvPr id="7" name="淘宝店chenying0907 6"/>
            <p:cNvSpPr/>
            <p:nvPr/>
          </p:nvSpPr>
          <p:spPr>
            <a:xfrm>
              <a:off x="6289903" y="1763607"/>
              <a:ext cx="1520414" cy="152041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289903" y="1763607"/>
              <a:ext cx="1520414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6289903" y="1763607"/>
              <a:ext cx="1520414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7" idx="3"/>
              <a:endCxn id="7" idx="1"/>
            </p:cNvCxnSpPr>
            <p:nvPr/>
          </p:nvCxnSpPr>
          <p:spPr>
            <a:xfrm flipH="1">
              <a:off x="6289903" y="2523814"/>
              <a:ext cx="152041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0"/>
              <a:endCxn id="7" idx="2"/>
            </p:cNvCxnSpPr>
            <p:nvPr/>
          </p:nvCxnSpPr>
          <p:spPr>
            <a:xfrm>
              <a:off x="7050110" y="1763607"/>
              <a:ext cx="0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" name="淘宝店chenying0907 11"/>
          <p:cNvGrpSpPr/>
          <p:nvPr/>
        </p:nvGrpSpPr>
        <p:grpSpPr>
          <a:xfrm>
            <a:off x="6185652" y="584777"/>
            <a:ext cx="1164716" cy="1164716"/>
            <a:chOff x="6289903" y="1763607"/>
            <a:chExt cx="1520414" cy="1520414"/>
          </a:xfrm>
        </p:grpSpPr>
        <p:sp>
          <p:nvSpPr>
            <p:cNvPr id="13" name="淘宝店chenying0907 12"/>
            <p:cNvSpPr/>
            <p:nvPr/>
          </p:nvSpPr>
          <p:spPr>
            <a:xfrm>
              <a:off x="6289903" y="1763607"/>
              <a:ext cx="1520414" cy="152041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289903" y="1763607"/>
              <a:ext cx="1520414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289903" y="1763607"/>
              <a:ext cx="1520414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3" idx="3"/>
              <a:endCxn id="13" idx="1"/>
            </p:cNvCxnSpPr>
            <p:nvPr/>
          </p:nvCxnSpPr>
          <p:spPr>
            <a:xfrm flipH="1">
              <a:off x="6289903" y="2523814"/>
              <a:ext cx="152041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3" idx="0"/>
              <a:endCxn id="13" idx="2"/>
            </p:cNvCxnSpPr>
            <p:nvPr/>
          </p:nvCxnSpPr>
          <p:spPr>
            <a:xfrm>
              <a:off x="7050110" y="1763607"/>
              <a:ext cx="0" cy="152041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733588" y="514439"/>
            <a:ext cx="130211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8800" dirty="0">
                <a:cs typeface="+mn-ea"/>
                <a:sym typeface="+mn-lt"/>
              </a:rPr>
              <a:t>目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0357" y="514439"/>
            <a:ext cx="130211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8800" dirty="0">
                <a:cs typeface="+mn-ea"/>
                <a:sym typeface="+mn-lt"/>
              </a:rPr>
              <a:t>录</a:t>
            </a:r>
          </a:p>
        </p:txBody>
      </p:sp>
      <p:pic>
        <p:nvPicPr>
          <p:cNvPr id="20" name="淘宝店chenying0907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71412" y="914717"/>
            <a:ext cx="208048" cy="869944"/>
          </a:xfrm>
          <a:prstGeom prst="rect">
            <a:avLst/>
          </a:prstGeom>
        </p:spPr>
      </p:pic>
      <p:pic>
        <p:nvPicPr>
          <p:cNvPr id="56" name="淘宝店chenying0907 55"/>
          <p:cNvPicPr>
            <a:picLocks noChangeAspect="1"/>
          </p:cNvPicPr>
          <p:nvPr/>
        </p:nvPicPr>
        <p:blipFill>
          <a:blip r:embed="rId4">
            <a:grayscl/>
          </a:blip>
          <a:srcRect l="756"/>
          <a:stretch>
            <a:fillRect/>
          </a:stretch>
        </p:blipFill>
        <p:spPr>
          <a:xfrm rot="11600511" flipH="1" flipV="1">
            <a:off x="-680591" y="-59101"/>
            <a:ext cx="4933559" cy="6434701"/>
          </a:xfrm>
          <a:custGeom>
            <a:avLst/>
            <a:gdLst>
              <a:gd name="connsiteX0" fmla="*/ 0 w 4933559"/>
              <a:gd name="connsiteY0" fmla="*/ 556523 h 6434701"/>
              <a:gd name="connsiteX1" fmla="*/ 2346599 w 4933559"/>
              <a:gd name="connsiteY1" fmla="*/ 0 h 6434701"/>
              <a:gd name="connsiteX2" fmla="*/ 4779454 w 4933559"/>
              <a:gd name="connsiteY2" fmla="*/ 0 h 6434701"/>
              <a:gd name="connsiteX3" fmla="*/ 4933559 w 4933559"/>
              <a:gd name="connsiteY3" fmla="*/ 649788 h 6434701"/>
              <a:gd name="connsiteX4" fmla="*/ 4933559 w 4933559"/>
              <a:gd name="connsiteY4" fmla="*/ 6434701 h 6434701"/>
              <a:gd name="connsiteX5" fmla="*/ 1394077 w 4933559"/>
              <a:gd name="connsiteY5" fmla="*/ 6434701 h 643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559" h="6434701">
                <a:moveTo>
                  <a:pt x="0" y="556523"/>
                </a:moveTo>
                <a:lnTo>
                  <a:pt x="2346599" y="0"/>
                </a:lnTo>
                <a:lnTo>
                  <a:pt x="4779454" y="0"/>
                </a:lnTo>
                <a:lnTo>
                  <a:pt x="4933559" y="649788"/>
                </a:lnTo>
                <a:lnTo>
                  <a:pt x="4933559" y="6434701"/>
                </a:lnTo>
                <a:lnTo>
                  <a:pt x="1394077" y="6434701"/>
                </a:ln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24" name="淘宝店chenying0907 23"/>
          <p:cNvGrpSpPr/>
          <p:nvPr/>
        </p:nvGrpSpPr>
        <p:grpSpPr>
          <a:xfrm>
            <a:off x="1477178" y="2194969"/>
            <a:ext cx="811790" cy="4158939"/>
            <a:chOff x="7210222" y="3140035"/>
            <a:chExt cx="1770664" cy="3272488"/>
          </a:xfrm>
        </p:grpSpPr>
        <p:sp>
          <p:nvSpPr>
            <p:cNvPr id="22" name="淘宝店chenying0907 21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淘宝店chenying0907 22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5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Texturizer/>
                        </a14:imgEffect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8" name="淘宝店chenying0907 37"/>
          <p:cNvGrpSpPr/>
          <p:nvPr/>
        </p:nvGrpSpPr>
        <p:grpSpPr>
          <a:xfrm>
            <a:off x="3585131" y="2194969"/>
            <a:ext cx="811790" cy="4158939"/>
            <a:chOff x="7210222" y="3140035"/>
            <a:chExt cx="1770664" cy="3272488"/>
          </a:xfrm>
        </p:grpSpPr>
        <p:sp>
          <p:nvSpPr>
            <p:cNvPr id="39" name="淘宝店chenying0907 38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淘宝店chenying0907 39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5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Texturizer/>
                        </a14:imgEffect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淘宝店chenying0907 40"/>
          <p:cNvGrpSpPr/>
          <p:nvPr/>
        </p:nvGrpSpPr>
        <p:grpSpPr>
          <a:xfrm>
            <a:off x="5654971" y="2167038"/>
            <a:ext cx="811790" cy="4158939"/>
            <a:chOff x="7210222" y="3140035"/>
            <a:chExt cx="1770664" cy="3272488"/>
          </a:xfrm>
        </p:grpSpPr>
        <p:sp>
          <p:nvSpPr>
            <p:cNvPr id="42" name="淘宝店chenying0907 41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淘宝店chenying0907 42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5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Texturizer/>
                        </a14:imgEffect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4" name="淘宝店chenying0907 43"/>
          <p:cNvGrpSpPr/>
          <p:nvPr/>
        </p:nvGrpSpPr>
        <p:grpSpPr>
          <a:xfrm>
            <a:off x="7799013" y="2194969"/>
            <a:ext cx="811790" cy="4158939"/>
            <a:chOff x="7210222" y="3140035"/>
            <a:chExt cx="1770664" cy="3272488"/>
          </a:xfrm>
        </p:grpSpPr>
        <p:sp>
          <p:nvSpPr>
            <p:cNvPr id="45" name="淘宝店chenying0907 44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淘宝店chenying0907 45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5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Texturizer/>
                        </a14:imgEffect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7" name="淘宝店chenying0907 46"/>
          <p:cNvGrpSpPr/>
          <p:nvPr/>
        </p:nvGrpSpPr>
        <p:grpSpPr>
          <a:xfrm>
            <a:off x="9961029" y="2194969"/>
            <a:ext cx="811790" cy="4158939"/>
            <a:chOff x="7210222" y="3140035"/>
            <a:chExt cx="1770664" cy="3272488"/>
          </a:xfrm>
        </p:grpSpPr>
        <p:sp>
          <p:nvSpPr>
            <p:cNvPr id="48" name="淘宝店chenying0907 47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淘宝店chenying0907 48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5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Texturizer/>
                        </a14:imgEffect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43400" y="2640411"/>
            <a:ext cx="553998" cy="3268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网页展示与对比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41831" y="2640411"/>
            <a:ext cx="553998" cy="3268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网页框架与布局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16816" y="2640411"/>
            <a:ext cx="553998" cy="3268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网页代码部分展示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73862" y="2640411"/>
            <a:ext cx="553998" cy="3268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遇到的问题与解决办法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119185" y="2640411"/>
            <a:ext cx="553998" cy="32680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知识点与问题点总结</a:t>
            </a:r>
          </a:p>
        </p:txBody>
      </p:sp>
      <p:pic>
        <p:nvPicPr>
          <p:cNvPr id="55" name="淘宝店chenying0907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0299077" y="4407772"/>
            <a:ext cx="1892923" cy="2450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50" grpId="0"/>
      <p:bldP spid="51" grpId="0"/>
      <p:bldP spid="52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810512">
            <a:off x="160932" y="-536422"/>
            <a:ext cx="2675987" cy="3667815"/>
          </a:xfrm>
          <a:prstGeom prst="rect">
            <a:avLst/>
          </a:prstGeom>
        </p:spPr>
      </p:pic>
      <p:grpSp>
        <p:nvGrpSpPr>
          <p:cNvPr id="6" name="淘宝店chenying0907 5"/>
          <p:cNvGrpSpPr/>
          <p:nvPr/>
        </p:nvGrpSpPr>
        <p:grpSpPr>
          <a:xfrm>
            <a:off x="284085" y="306281"/>
            <a:ext cx="11752429" cy="6303145"/>
            <a:chOff x="7210222" y="3140035"/>
            <a:chExt cx="1770664" cy="3272488"/>
          </a:xfrm>
        </p:grpSpPr>
        <p:sp>
          <p:nvSpPr>
            <p:cNvPr id="7" name="淘宝店chenying0907 6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淘宝店chenying0907 7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4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淘宝店chenying0907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8787697" y="3445864"/>
            <a:ext cx="2801815" cy="3626711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511043" y="559384"/>
            <a:ext cx="6804157" cy="369332"/>
            <a:chOff x="511043" y="559384"/>
            <a:chExt cx="6804157" cy="369332"/>
          </a:xfrm>
        </p:grpSpPr>
        <p:sp>
          <p:nvSpPr>
            <p:cNvPr id="10" name="文本框 9"/>
            <p:cNvSpPr txBox="1"/>
            <p:nvPr/>
          </p:nvSpPr>
          <p:spPr>
            <a:xfrm>
              <a:off x="1108694" y="559384"/>
              <a:ext cx="620650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主网页框架、详情网页框架、注册、登录网页框架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511043" y="882549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6366131" y="744050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BA4E471-7D69-4157-AD44-DBAE55BAC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53" y="1717217"/>
            <a:ext cx="3177815" cy="45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928987-EDA3-451C-A346-39A49FEF8B62}"/>
              </a:ext>
            </a:extLst>
          </p:cNvPr>
          <p:cNvSpPr txBox="1"/>
          <p:nvPr/>
        </p:nvSpPr>
        <p:spPr>
          <a:xfrm>
            <a:off x="455989" y="1140948"/>
            <a:ext cx="29740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主网页分为上、中、下三部分；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11A598-EE86-4C06-B52C-7B268DB1D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038" y="1756501"/>
            <a:ext cx="3353091" cy="19889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60367D-4164-4FB4-A355-767A036E9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6706" y="1756501"/>
            <a:ext cx="3177815" cy="44885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C6609E-DC2F-41E5-8710-A8E5B2417AB1}"/>
              </a:ext>
            </a:extLst>
          </p:cNvPr>
          <p:cNvSpPr txBox="1"/>
          <p:nvPr/>
        </p:nvSpPr>
        <p:spPr>
          <a:xfrm>
            <a:off x="4427070" y="1113382"/>
            <a:ext cx="3092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详情页框架：上、中、下三部分；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BED790-8FB5-4332-8148-EB846C17AE8E}"/>
              </a:ext>
            </a:extLst>
          </p:cNvPr>
          <p:cNvSpPr txBox="1"/>
          <p:nvPr/>
        </p:nvSpPr>
        <p:spPr>
          <a:xfrm>
            <a:off x="8441038" y="1140948"/>
            <a:ext cx="327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注册页分上、中（右）、下三部分；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淘宝店chenying0907 4"/>
          <p:cNvGrpSpPr/>
          <p:nvPr/>
        </p:nvGrpSpPr>
        <p:grpSpPr>
          <a:xfrm>
            <a:off x="0" y="-12231"/>
            <a:ext cx="12143989" cy="6882463"/>
            <a:chOff x="7210222" y="3134209"/>
            <a:chExt cx="1770664" cy="3278314"/>
          </a:xfrm>
        </p:grpSpPr>
        <p:sp>
          <p:nvSpPr>
            <p:cNvPr id="6" name="淘宝店chenying0907 5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淘宝店chenying0907 6"/>
            <p:cNvSpPr/>
            <p:nvPr/>
          </p:nvSpPr>
          <p:spPr>
            <a:xfrm>
              <a:off x="7210222" y="3134209"/>
              <a:ext cx="1770664" cy="3272488"/>
            </a:xfrm>
            <a:prstGeom prst="rect">
              <a:avLst/>
            </a:prstGeom>
            <a:blipFill>
              <a:blip r:embed="rId3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8" name="淘宝店chenying0907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9390185" y="3231289"/>
            <a:ext cx="2801815" cy="3626711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H="1">
            <a:off x="64428" y="443231"/>
            <a:ext cx="43668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2C1F56D-0AFC-4E2B-889F-3C11FAC10E72}"/>
              </a:ext>
            </a:extLst>
          </p:cNvPr>
          <p:cNvSpPr txBox="1"/>
          <p:nvPr/>
        </p:nvSpPr>
        <p:spPr>
          <a:xfrm>
            <a:off x="-48011" y="56263"/>
            <a:ext cx="35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网页部分框架展示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8C277D-A3A9-4EB7-A411-FC2ED24CD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5" y="602212"/>
            <a:ext cx="8132815" cy="43515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5AB7FB0-584F-4AF2-BFE8-85FE692EE4FD}"/>
              </a:ext>
            </a:extLst>
          </p:cNvPr>
          <p:cNvSpPr txBox="1"/>
          <p:nvPr/>
        </p:nvSpPr>
        <p:spPr>
          <a:xfrm>
            <a:off x="4840614" y="73899"/>
            <a:ext cx="437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这部分框架分为上、中、下（左、右）；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6C390F-2719-4FD8-AB82-32473680C135}"/>
              </a:ext>
            </a:extLst>
          </p:cNvPr>
          <p:cNvSpPr txBox="1"/>
          <p:nvPr/>
        </p:nvSpPr>
        <p:spPr>
          <a:xfrm>
            <a:off x="8637973" y="754602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上：背景图片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6A3381-2C85-44D1-8364-AF7C2079E6B6}"/>
              </a:ext>
            </a:extLst>
          </p:cNvPr>
          <p:cNvSpPr txBox="1"/>
          <p:nvPr/>
        </p:nvSpPr>
        <p:spPr>
          <a:xfrm>
            <a:off x="8637973" y="1482571"/>
            <a:ext cx="271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中：</a:t>
            </a:r>
            <a:r>
              <a:rPr lang="en-US" altLang="zh-CN" dirty="0"/>
              <a:t>UL&gt;li</a:t>
            </a:r>
            <a:r>
              <a:rPr lang="zh-CN" altLang="en-US" dirty="0"/>
              <a:t>写出的商品选购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BEEB7EE-FB8B-47B2-ABEF-233537967609}"/>
              </a:ext>
            </a:extLst>
          </p:cNvPr>
          <p:cNvSpPr txBox="1"/>
          <p:nvPr/>
        </p:nvSpPr>
        <p:spPr>
          <a:xfrm>
            <a:off x="355107" y="5220070"/>
            <a:ext cx="380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左：一个大的</a:t>
            </a:r>
            <a:r>
              <a:rPr lang="en-US" altLang="zh-CN" dirty="0"/>
              <a:t>div</a:t>
            </a:r>
            <a:r>
              <a:rPr lang="zh-CN" altLang="en-US" dirty="0"/>
              <a:t>里面嵌套</a:t>
            </a:r>
            <a:r>
              <a:rPr lang="en-US" altLang="zh-CN" dirty="0"/>
              <a:t>UL&gt;li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C7176D2-2CCC-443A-9A9C-9E23CD131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07" y="5728358"/>
            <a:ext cx="3116850" cy="99068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6CF74BA-9C56-463C-BB12-51D12AAC00E3}"/>
              </a:ext>
            </a:extLst>
          </p:cNvPr>
          <p:cNvSpPr txBox="1"/>
          <p:nvPr/>
        </p:nvSpPr>
        <p:spPr>
          <a:xfrm>
            <a:off x="4280517" y="5220070"/>
            <a:ext cx="380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右：一个大的</a:t>
            </a:r>
            <a:r>
              <a:rPr lang="en-US" altLang="zh-CN" dirty="0"/>
              <a:t>div</a:t>
            </a:r>
            <a:r>
              <a:rPr lang="zh-CN" altLang="en-US" dirty="0"/>
              <a:t>里面嵌套</a:t>
            </a:r>
            <a:r>
              <a:rPr lang="en-US" altLang="zh-CN" dirty="0"/>
              <a:t>UL&gt;li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DD4EB4F-EA74-4679-98AC-A86E38E55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275" y="5602192"/>
            <a:ext cx="3147333" cy="1280271"/>
          </a:xfrm>
          <a:prstGeom prst="rect">
            <a:avLst/>
          </a:prstGeom>
        </p:spPr>
      </p:pic>
      <p:sp>
        <p:nvSpPr>
          <p:cNvPr id="928" name="箭头: 右 927">
            <a:extLst>
              <a:ext uri="{FF2B5EF4-FFF2-40B4-BE49-F238E27FC236}">
                <a16:creationId xmlns:a16="http://schemas.microsoft.com/office/drawing/2014/main" id="{CB377C07-34C6-44CE-AB40-6D50440B2077}"/>
              </a:ext>
            </a:extLst>
          </p:cNvPr>
          <p:cNvSpPr/>
          <p:nvPr/>
        </p:nvSpPr>
        <p:spPr>
          <a:xfrm>
            <a:off x="8136134" y="2885059"/>
            <a:ext cx="834501" cy="36398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9" name="文本框 928">
            <a:extLst>
              <a:ext uri="{FF2B5EF4-FFF2-40B4-BE49-F238E27FC236}">
                <a16:creationId xmlns:a16="http://schemas.microsoft.com/office/drawing/2014/main" id="{F2B13363-36BC-4AE1-B841-03673ED66C9D}"/>
              </a:ext>
            </a:extLst>
          </p:cNvPr>
          <p:cNvSpPr txBox="1"/>
          <p:nvPr/>
        </p:nvSpPr>
        <p:spPr>
          <a:xfrm>
            <a:off x="8939814" y="2894120"/>
            <a:ext cx="1935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此处用的背景图片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淘宝店chenying0907 948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519140" y="3822045"/>
            <a:ext cx="2130641" cy="2920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4FDA32-36DC-4DE3-8C0F-B845BD9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194" y="19051"/>
            <a:ext cx="5608806" cy="35664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FCB0AA-D5D2-4350-AD64-E32F83439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9" y="57154"/>
            <a:ext cx="5616427" cy="352836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94CC3B1-63B4-45B0-AA42-BE239CB66427}"/>
              </a:ext>
            </a:extLst>
          </p:cNvPr>
          <p:cNvSpPr/>
          <p:nvPr/>
        </p:nvSpPr>
        <p:spPr>
          <a:xfrm>
            <a:off x="5740717" y="1091954"/>
            <a:ext cx="842478" cy="7103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透明度变化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1B112C-9ACE-4B10-B2CD-92B2D6069AE5}"/>
              </a:ext>
            </a:extLst>
          </p:cNvPr>
          <p:cNvSpPr txBox="1"/>
          <p:nvPr/>
        </p:nvSpPr>
        <p:spPr>
          <a:xfrm>
            <a:off x="8923157" y="5641288"/>
            <a:ext cx="2711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此处加了动画，</a:t>
            </a:r>
            <a:r>
              <a:rPr lang="en-US" altLang="zh-CN" dirty="0"/>
              <a:t>hover</a:t>
            </a:r>
            <a:r>
              <a:rPr lang="zh-CN" altLang="en-US" dirty="0"/>
              <a:t>后由完全不透明变化为三分之二的透明；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93B8EF-7581-4875-8436-7C7834C1B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632" y="3670446"/>
            <a:ext cx="5669771" cy="3055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810512">
            <a:off x="371182" y="-722953"/>
            <a:ext cx="4415390" cy="6051910"/>
          </a:xfrm>
          <a:prstGeom prst="rect">
            <a:avLst/>
          </a:prstGeom>
        </p:spPr>
      </p:pic>
      <p:grpSp>
        <p:nvGrpSpPr>
          <p:cNvPr id="6" name="淘宝店chenying0907 5"/>
          <p:cNvGrpSpPr/>
          <p:nvPr/>
        </p:nvGrpSpPr>
        <p:grpSpPr>
          <a:xfrm>
            <a:off x="-18093" y="66948"/>
            <a:ext cx="12049957" cy="6858000"/>
            <a:chOff x="7210222" y="3140035"/>
            <a:chExt cx="1770664" cy="3272488"/>
          </a:xfrm>
        </p:grpSpPr>
        <p:sp>
          <p:nvSpPr>
            <p:cNvPr id="7" name="淘宝店chenying0907 6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淘宝店chenying0907 7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4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淘宝店chenying0907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 flipV="1">
            <a:off x="9040486" y="3587851"/>
            <a:ext cx="2801815" cy="3626711"/>
          </a:xfrm>
          <a:prstGeom prst="rect">
            <a:avLst/>
          </a:prstGeom>
        </p:spPr>
      </p:pic>
      <p:grpSp>
        <p:nvGrpSpPr>
          <p:cNvPr id="2" name="淘宝店chenying0907 1"/>
          <p:cNvGrpSpPr/>
          <p:nvPr/>
        </p:nvGrpSpPr>
        <p:grpSpPr>
          <a:xfrm>
            <a:off x="142043" y="171936"/>
            <a:ext cx="3677881" cy="461665"/>
            <a:chOff x="2878559" y="1718714"/>
            <a:chExt cx="3677881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3616074" y="1718714"/>
              <a:ext cx="294036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局部</a:t>
              </a:r>
              <a:r>
                <a:rPr lang="en-US" altLang="zh-CN" sz="2400" dirty="0">
                  <a:cs typeface="+mn-ea"/>
                  <a:sym typeface="+mn-lt"/>
                </a:rPr>
                <a:t>CSS</a:t>
              </a:r>
              <a:r>
                <a:rPr lang="zh-CN" altLang="en-US" sz="2400" dirty="0">
                  <a:cs typeface="+mn-ea"/>
                  <a:sym typeface="+mn-lt"/>
                </a:rPr>
                <a:t>样式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878559" y="1857214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5566622" y="1949546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2EFB9A6-B26D-48B8-868F-CD901B009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86" y="1114000"/>
            <a:ext cx="3743409" cy="2299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54E2C9-2BDD-459E-AB09-C983DA7BD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154" y="1113999"/>
            <a:ext cx="3734871" cy="23464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3052AB-C312-46F8-B07D-4DEDBB8BD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087" y="1113999"/>
            <a:ext cx="3774066" cy="23464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936AC2-276A-4C1D-979D-30A520FC983D}"/>
              </a:ext>
            </a:extLst>
          </p:cNvPr>
          <p:cNvSpPr txBox="1"/>
          <p:nvPr/>
        </p:nvSpPr>
        <p:spPr>
          <a:xfrm>
            <a:off x="1198485" y="3630967"/>
            <a:ext cx="125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原有图片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BFEE8C-A09E-44A5-AAC6-79275F4AA78F}"/>
              </a:ext>
            </a:extLst>
          </p:cNvPr>
          <p:cNvSpPr txBox="1"/>
          <p:nvPr/>
        </p:nvSpPr>
        <p:spPr>
          <a:xfrm>
            <a:off x="4935984" y="3630967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变化图片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CD0C1E-6FAE-4480-98B4-0ABC1B84F7DF}"/>
              </a:ext>
            </a:extLst>
          </p:cNvPr>
          <p:cNvSpPr txBox="1"/>
          <p:nvPr/>
        </p:nvSpPr>
        <p:spPr>
          <a:xfrm>
            <a:off x="9516862" y="3630967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最后效果图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95E7A30-2A09-4413-8F79-B65AA41AE2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6" y="4124075"/>
            <a:ext cx="5311600" cy="192040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8422A73-FB97-4B73-B033-3D66E0A05702}"/>
              </a:ext>
            </a:extLst>
          </p:cNvPr>
          <p:cNvSpPr txBox="1"/>
          <p:nvPr/>
        </p:nvSpPr>
        <p:spPr>
          <a:xfrm>
            <a:off x="142043" y="6168257"/>
            <a:ext cx="22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布局代码部分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36C676E-E454-4D39-88E7-E4F435207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3589" y="3495948"/>
            <a:ext cx="1577477" cy="53344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FD22E85-F885-482C-9C44-3D65813A8E16}"/>
              </a:ext>
            </a:extLst>
          </p:cNvPr>
          <p:cNvSpPr txBox="1"/>
          <p:nvPr/>
        </p:nvSpPr>
        <p:spPr>
          <a:xfrm>
            <a:off x="6525087" y="4124075"/>
            <a:ext cx="97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CSS</a:t>
            </a:r>
            <a:r>
              <a:rPr lang="zh-CN" altLang="en-US" sz="1400" dirty="0"/>
              <a:t>样式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9F15B4B-4679-4DCC-9629-90B1F8AB60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6340" y="4497561"/>
            <a:ext cx="3261643" cy="136409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E0B23B6-8B5D-427A-86C6-01282F465B8B}"/>
              </a:ext>
            </a:extLst>
          </p:cNvPr>
          <p:cNvSpPr txBox="1"/>
          <p:nvPr/>
        </p:nvSpPr>
        <p:spPr>
          <a:xfrm>
            <a:off x="6409678" y="6044481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文字省略样式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淘宝店chenying0907 7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98685" y="-83844"/>
            <a:ext cx="2299214" cy="29761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C99B0D-58D9-404C-81C7-76BF48BD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60" y="66212"/>
            <a:ext cx="6325343" cy="1881460"/>
          </a:xfrm>
          <a:prstGeom prst="rect">
            <a:avLst/>
          </a:prstGeom>
        </p:spPr>
      </p:pic>
      <p:grpSp>
        <p:nvGrpSpPr>
          <p:cNvPr id="21" name="淘宝店chenying0907 1">
            <a:extLst>
              <a:ext uri="{FF2B5EF4-FFF2-40B4-BE49-F238E27FC236}">
                <a16:creationId xmlns:a16="http://schemas.microsoft.com/office/drawing/2014/main" id="{F38EBF07-05E4-4D36-8DCC-826FD41935DA}"/>
              </a:ext>
            </a:extLst>
          </p:cNvPr>
          <p:cNvGrpSpPr/>
          <p:nvPr/>
        </p:nvGrpSpPr>
        <p:grpSpPr>
          <a:xfrm>
            <a:off x="142043" y="171937"/>
            <a:ext cx="2500573" cy="367560"/>
            <a:chOff x="2878559" y="1718714"/>
            <a:chExt cx="3677881" cy="46166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C3A75FA-F7A2-4692-877C-91F16BDE0EFA}"/>
                </a:ext>
              </a:extLst>
            </p:cNvPr>
            <p:cNvSpPr txBox="1"/>
            <p:nvPr/>
          </p:nvSpPr>
          <p:spPr>
            <a:xfrm>
              <a:off x="3616074" y="1718714"/>
              <a:ext cx="294036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轮播样式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19525CA-EE0C-40E4-9D11-CDC9A49F0A8A}"/>
                </a:ext>
              </a:extLst>
            </p:cNvPr>
            <p:cNvCxnSpPr/>
            <p:nvPr/>
          </p:nvCxnSpPr>
          <p:spPr>
            <a:xfrm flipH="1">
              <a:off x="2878559" y="1857214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1AA2812-5625-40BA-ADDA-3E2192E0528A}"/>
                </a:ext>
              </a:extLst>
            </p:cNvPr>
            <p:cNvCxnSpPr/>
            <p:nvPr/>
          </p:nvCxnSpPr>
          <p:spPr>
            <a:xfrm flipH="1">
              <a:off x="5566622" y="1949546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03B418F-3719-4300-9E3A-5C0E73319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0" y="3079640"/>
            <a:ext cx="5259926" cy="3668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19718-1C1F-4A09-8A7E-069C62CFE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716" y="3097626"/>
            <a:ext cx="5217936" cy="18163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FE27649-E9C0-4EFC-9518-DEED93223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940" y="5060562"/>
            <a:ext cx="5158712" cy="17974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6E3995-5983-4621-BDEC-FE4341B46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616" y="2008619"/>
            <a:ext cx="8497036" cy="92972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87DF674-DD10-4B13-909E-788920B9CF1D}"/>
              </a:ext>
            </a:extLst>
          </p:cNvPr>
          <p:cNvSpPr txBox="1"/>
          <p:nvPr/>
        </p:nvSpPr>
        <p:spPr>
          <a:xfrm>
            <a:off x="3346704" y="4325112"/>
            <a:ext cx="180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</a:t>
            </a:r>
            <a:r>
              <a:rPr lang="zh-CN" altLang="en-US" dirty="0"/>
              <a:t>总代码部分</a:t>
            </a:r>
            <a:endParaRPr lang="en-US" altLang="zh-CN" dirty="0"/>
          </a:p>
          <a:p>
            <a:r>
              <a:rPr lang="zh-CN" altLang="en-US" dirty="0"/>
              <a:t>总的定时轮播；</a:t>
            </a:r>
            <a:endParaRPr lang="en-US" altLang="zh-CN" dirty="0"/>
          </a:p>
          <a:p>
            <a:r>
              <a:rPr lang="zh-CN" altLang="en-US" dirty="0"/>
              <a:t>分左右二个点击轮播图片；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17204A-EDEA-4AA4-9F8D-03942416351F}"/>
              </a:ext>
            </a:extLst>
          </p:cNvPr>
          <p:cNvSpPr txBox="1"/>
          <p:nvPr/>
        </p:nvSpPr>
        <p:spPr>
          <a:xfrm>
            <a:off x="7699248" y="2553832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布局部分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E65BF2-25FB-4BB9-A10D-EC7F96F70A69}"/>
              </a:ext>
            </a:extLst>
          </p:cNvPr>
          <p:cNvSpPr txBox="1"/>
          <p:nvPr/>
        </p:nvSpPr>
        <p:spPr>
          <a:xfrm>
            <a:off x="8778240" y="4325112"/>
            <a:ext cx="19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左边点击部分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9C7CB79-1E4B-4863-9037-0B8A33CB5133}"/>
              </a:ext>
            </a:extLst>
          </p:cNvPr>
          <p:cNvSpPr txBox="1"/>
          <p:nvPr/>
        </p:nvSpPr>
        <p:spPr>
          <a:xfrm>
            <a:off x="8778240" y="6141442"/>
            <a:ext cx="19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右边点击部分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店chenying0907 6"/>
          <p:cNvSpPr/>
          <p:nvPr/>
        </p:nvSpPr>
        <p:spPr>
          <a:xfrm>
            <a:off x="327935" y="124287"/>
            <a:ext cx="11638625" cy="6733712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淘宝店chenying0907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0800000" flipV="1">
            <a:off x="7834710" y="1217856"/>
            <a:ext cx="4357290" cy="5640143"/>
          </a:xfrm>
          <a:prstGeom prst="rect">
            <a:avLst/>
          </a:prstGeom>
        </p:spPr>
      </p:pic>
      <p:pic>
        <p:nvPicPr>
          <p:cNvPr id="9" name="淘宝店chenying0907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0" y="3189688"/>
            <a:ext cx="1875692" cy="2427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7CAC95-317D-4B88-AF6D-FB4B3F73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51" y="205533"/>
            <a:ext cx="10621427" cy="11616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EA0503-C92A-4C38-9506-E60334807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51" y="2102934"/>
            <a:ext cx="8470220" cy="587000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01AEA1DF-F381-46A3-B109-B784FB6B7B0B}"/>
              </a:ext>
            </a:extLst>
          </p:cNvPr>
          <p:cNvSpPr/>
          <p:nvPr/>
        </p:nvSpPr>
        <p:spPr>
          <a:xfrm>
            <a:off x="4811697" y="1367161"/>
            <a:ext cx="905522" cy="73577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固定</a:t>
            </a:r>
            <a:endParaRPr lang="en-US" altLang="zh-CN" sz="1000" dirty="0"/>
          </a:p>
          <a:p>
            <a:pPr algn="ctr"/>
            <a:r>
              <a:rPr lang="zh-CN" altLang="en-US" sz="1000" dirty="0"/>
              <a:t>顶部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AE46A1-144E-4EEA-9F67-CEE1598E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539" y="2805514"/>
            <a:ext cx="6196960" cy="33200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7FC225F-E297-45F4-9E3F-853597BBC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44" y="1461528"/>
            <a:ext cx="2651990" cy="5258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AAEAD1-7D28-426E-B9FF-FC7128D7A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21" y="2805514"/>
            <a:ext cx="2438611" cy="32159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DCFBE5D-502C-4D5A-8B53-98B69970B8C1}"/>
              </a:ext>
            </a:extLst>
          </p:cNvPr>
          <p:cNvSpPr txBox="1"/>
          <p:nvPr/>
        </p:nvSpPr>
        <p:spPr>
          <a:xfrm>
            <a:off x="8062590" y="4413473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代码部分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4BB35-CA1B-4DF4-A64A-F24FC864E9D9}"/>
              </a:ext>
            </a:extLst>
          </p:cNvPr>
          <p:cNvSpPr txBox="1"/>
          <p:nvPr/>
        </p:nvSpPr>
        <p:spPr>
          <a:xfrm>
            <a:off x="3923930" y="4037927"/>
            <a:ext cx="37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淘宝店chenying0907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11852788" flipH="1" flipV="1">
            <a:off x="3757225" y="-821295"/>
            <a:ext cx="6217748" cy="804834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5" name="淘宝店chenying0907 4"/>
          <p:cNvGrpSpPr/>
          <p:nvPr/>
        </p:nvGrpSpPr>
        <p:grpSpPr>
          <a:xfrm>
            <a:off x="574499" y="879230"/>
            <a:ext cx="3249895" cy="5357447"/>
            <a:chOff x="7210222" y="3140035"/>
            <a:chExt cx="1770664" cy="3272488"/>
          </a:xfrm>
        </p:grpSpPr>
        <p:sp>
          <p:nvSpPr>
            <p:cNvPr id="6" name="淘宝店chenying0907 5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淘宝店chenying0907 6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4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" name="淘宝店chenying0907 7"/>
          <p:cNvGrpSpPr/>
          <p:nvPr/>
        </p:nvGrpSpPr>
        <p:grpSpPr>
          <a:xfrm>
            <a:off x="4407945" y="879230"/>
            <a:ext cx="3249895" cy="5357447"/>
            <a:chOff x="7210222" y="3140035"/>
            <a:chExt cx="1770664" cy="3272488"/>
          </a:xfrm>
        </p:grpSpPr>
        <p:sp>
          <p:nvSpPr>
            <p:cNvPr id="9" name="淘宝店chenying0907 8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淘宝店chenying0907 9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4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淘宝店chenying0907 10"/>
          <p:cNvGrpSpPr/>
          <p:nvPr/>
        </p:nvGrpSpPr>
        <p:grpSpPr>
          <a:xfrm>
            <a:off x="8241392" y="879230"/>
            <a:ext cx="3249895" cy="5357447"/>
            <a:chOff x="7210222" y="3140035"/>
            <a:chExt cx="1770664" cy="3272488"/>
          </a:xfrm>
        </p:grpSpPr>
        <p:sp>
          <p:nvSpPr>
            <p:cNvPr id="12" name="淘宝店chenying0907 11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淘宝店chenying0907 12"/>
            <p:cNvSpPr/>
            <p:nvPr/>
          </p:nvSpPr>
          <p:spPr>
            <a:xfrm>
              <a:off x="7210222" y="3140035"/>
              <a:ext cx="1770664" cy="3272488"/>
            </a:xfrm>
            <a:prstGeom prst="rect">
              <a:avLst/>
            </a:prstGeom>
            <a:blipFill>
              <a:blip r:embed="rId4">
                <a:alphaModFix amt="2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8000"/>
                        </a14:imgEffect>
                        <a14:imgEffect>
                          <a14:colorTemperature colorTemp="5591"/>
                        </a14:imgEffect>
                        <a14:imgEffect>
                          <a14:saturation sat="28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6" name="淘宝店chenying0907 15"/>
          <p:cNvPicPr>
            <a:picLocks noChangeAspect="1"/>
          </p:cNvPicPr>
          <p:nvPr/>
        </p:nvPicPr>
        <p:blipFill rotWithShape="1">
          <a:blip r:embed="rId6"/>
          <a:srcRect l="-856" t="45442" r="73283" b="11830"/>
          <a:stretch>
            <a:fillRect/>
          </a:stretch>
        </p:blipFill>
        <p:spPr>
          <a:xfrm>
            <a:off x="1691454" y="1233400"/>
            <a:ext cx="1239315" cy="1969477"/>
          </a:xfrm>
          <a:prstGeom prst="rect">
            <a:avLst/>
          </a:prstGeom>
        </p:spPr>
      </p:pic>
      <p:pic>
        <p:nvPicPr>
          <p:cNvPr id="17" name="淘宝店chenying0907 16"/>
          <p:cNvPicPr>
            <a:picLocks noChangeAspect="1"/>
          </p:cNvPicPr>
          <p:nvPr/>
        </p:nvPicPr>
        <p:blipFill rotWithShape="1">
          <a:blip r:embed="rId6"/>
          <a:srcRect l="43742" t="13987" r="32523" b="39979"/>
          <a:stretch>
            <a:fillRect/>
          </a:stretch>
        </p:blipFill>
        <p:spPr>
          <a:xfrm>
            <a:off x="5547206" y="1157199"/>
            <a:ext cx="1066800" cy="2121877"/>
          </a:xfrm>
          <a:prstGeom prst="rect">
            <a:avLst/>
          </a:prstGeom>
        </p:spPr>
      </p:pic>
      <p:pic>
        <p:nvPicPr>
          <p:cNvPr id="18" name="淘宝店chenying0907 17"/>
          <p:cNvPicPr>
            <a:picLocks noChangeAspect="1"/>
          </p:cNvPicPr>
          <p:nvPr/>
        </p:nvPicPr>
        <p:blipFill rotWithShape="1">
          <a:blip r:embed="rId6"/>
          <a:srcRect l="43742" t="43053" r="-2121" b="32531"/>
          <a:stretch>
            <a:fillRect/>
          </a:stretch>
        </p:blipFill>
        <p:spPr>
          <a:xfrm rot="16200000">
            <a:off x="8602128" y="1906415"/>
            <a:ext cx="2623849" cy="1125416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H="1">
            <a:off x="785964" y="4346510"/>
            <a:ext cx="2826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淘宝店chenying0907 23"/>
          <p:cNvSpPr/>
          <p:nvPr/>
        </p:nvSpPr>
        <p:spPr>
          <a:xfrm>
            <a:off x="870396" y="4460335"/>
            <a:ext cx="2547429" cy="120032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原有样式没有加边框，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变化后加了边框，给原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有边框加个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border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隐藏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就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了</a:t>
            </a:r>
          </a:p>
        </p:txBody>
      </p:sp>
      <p:sp>
        <p:nvSpPr>
          <p:cNvPr id="25" name="淘宝店chenying0907 24"/>
          <p:cNvSpPr/>
          <p:nvPr/>
        </p:nvSpPr>
        <p:spPr>
          <a:xfrm>
            <a:off x="4351650" y="4569234"/>
            <a:ext cx="3416320" cy="369332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询问了老师，讲解了循环原理。</a:t>
            </a:r>
          </a:p>
        </p:txBody>
      </p:sp>
      <p:sp>
        <p:nvSpPr>
          <p:cNvPr id="26" name="淘宝店chenying0907 25"/>
          <p:cNvSpPr/>
          <p:nvPr/>
        </p:nvSpPr>
        <p:spPr>
          <a:xfrm>
            <a:off x="8254827" y="4460335"/>
            <a:ext cx="2954655" cy="92333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绝对定位和相对定位的使用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还是没有多少概念，致使做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到下面的时候位置有偏差。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4537349" y="4346510"/>
            <a:ext cx="2826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8382518" y="4346510"/>
            <a:ext cx="2826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淘宝店chenying0907 1">
            <a:extLst>
              <a:ext uri="{FF2B5EF4-FFF2-40B4-BE49-F238E27FC236}">
                <a16:creationId xmlns:a16="http://schemas.microsoft.com/office/drawing/2014/main" id="{AE035F6D-4B19-411D-92D2-AFCC9DF07177}"/>
              </a:ext>
            </a:extLst>
          </p:cNvPr>
          <p:cNvGrpSpPr/>
          <p:nvPr/>
        </p:nvGrpSpPr>
        <p:grpSpPr>
          <a:xfrm>
            <a:off x="142043" y="171936"/>
            <a:ext cx="4610267" cy="461665"/>
            <a:chOff x="2878559" y="1718714"/>
            <a:chExt cx="4610267" cy="46166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D1A430D-C39D-4823-BFFB-381D68C996AD}"/>
                </a:ext>
              </a:extLst>
            </p:cNvPr>
            <p:cNvSpPr txBox="1"/>
            <p:nvPr/>
          </p:nvSpPr>
          <p:spPr>
            <a:xfrm>
              <a:off x="3616073" y="1718714"/>
              <a:ext cx="3772341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遇到的问题与解决方法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C2EC529-E94C-4F32-BFA5-327A5FF2E7CB}"/>
                </a:ext>
              </a:extLst>
            </p:cNvPr>
            <p:cNvCxnSpPr/>
            <p:nvPr/>
          </p:nvCxnSpPr>
          <p:spPr>
            <a:xfrm flipH="1">
              <a:off x="2878559" y="1857214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311D6A8-E7E3-4735-8BA0-C0255EDBF243}"/>
                </a:ext>
              </a:extLst>
            </p:cNvPr>
            <p:cNvCxnSpPr/>
            <p:nvPr/>
          </p:nvCxnSpPr>
          <p:spPr>
            <a:xfrm flipH="1">
              <a:off x="6800096" y="1949546"/>
              <a:ext cx="68873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FB28CEE-9156-4DA4-A9CA-2A4E97D26069}"/>
              </a:ext>
            </a:extLst>
          </p:cNvPr>
          <p:cNvSpPr txBox="1"/>
          <p:nvPr/>
        </p:nvSpPr>
        <p:spPr>
          <a:xfrm>
            <a:off x="785963" y="3971841"/>
            <a:ext cx="29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Hover</a:t>
            </a:r>
            <a:r>
              <a:rPr lang="zh-CN" altLang="en-US" dirty="0">
                <a:cs typeface="+mn-ea"/>
                <a:sym typeface="+mn-lt"/>
              </a:rPr>
              <a:t>的时候位置会移动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DD628E-DE30-4EB8-AEB6-617A704F90FD}"/>
              </a:ext>
            </a:extLst>
          </p:cNvPr>
          <p:cNvSpPr txBox="1"/>
          <p:nvPr/>
        </p:nvSpPr>
        <p:spPr>
          <a:xfrm>
            <a:off x="4920827" y="3807068"/>
            <a:ext cx="2175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滚轮滑动，停留在顶部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效果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1B1085-7423-4B79-A31A-73522768EE49}"/>
              </a:ext>
            </a:extLst>
          </p:cNvPr>
          <p:cNvSpPr txBox="1"/>
          <p:nvPr/>
        </p:nvSpPr>
        <p:spPr>
          <a:xfrm>
            <a:off x="9019712" y="3897297"/>
            <a:ext cx="191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定位时还是模糊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drap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"/>
                            </p:stCondLst>
                            <p:childTnLst>
                              <p:par>
                                <p:cTn id="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00"/>
                            </p:stCondLst>
                            <p:childTnLst>
                              <p:par>
                                <p:cTn id="6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1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6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0"/>
                            </p:stCondLst>
                            <p:childTnLst>
                              <p:par>
                                <p:cTn id="7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600"/>
                            </p:stCondLst>
                            <p:childTnLst>
                              <p:par>
                                <p:cTn id="7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600"/>
                            </p:stCondLst>
                            <p:childTnLst>
                              <p:par>
                                <p:cTn id="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100"/>
                            </p:stCondLst>
                            <p:childTnLst>
                              <p:par>
                                <p:cTn id="9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5" grpId="0" uiExpand="1" build="p"/>
      <p:bldP spid="2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460</Words>
  <Application>Microsoft Office PowerPoint</Application>
  <PresentationFormat>宽屏</PresentationFormat>
  <Paragraphs>76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微软雅黑</vt:lpstr>
      <vt:lpstr>华文隶书</vt:lpstr>
      <vt:lpstr>Calibri</vt:lpstr>
      <vt:lpstr>Arial</vt:lpstr>
      <vt:lpstr>华文行楷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CHENYING0907出 品</Manager>
  <Company>CHENYING0907出 品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CHENYING0907出 品</dc:title>
  <dc:creator>CHENYING0907出 品</dc:creator>
  <cp:lastModifiedBy>邬猛猛</cp:lastModifiedBy>
  <cp:revision>159</cp:revision>
  <dcterms:created xsi:type="dcterms:W3CDTF">2016-07-26T07:52:00Z</dcterms:created>
  <dcterms:modified xsi:type="dcterms:W3CDTF">2017-06-13T08:05:15Z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